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0"/>
            <a:ext cx="112471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5F1E8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Trade Reshare Pack</a:t>
            </a:r>
            <a:endParaRPr lang="en-US" sz="5600" dirty="0"/>
          </a:p>
        </p:txBody>
      </p:sp>
      <p:sp>
        <p:nvSpPr>
          <p:cNvPr id="3" name="Text 1"/>
          <p:cNvSpPr/>
          <p:nvPr/>
        </p:nvSpPr>
        <p:spPr>
          <a:xfrm>
            <a:off x="457200" y="265176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C89A3E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書店向け SNS リシェアパック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3657600"/>
            <a:ext cx="112471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5F1E8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Ten 'now in store' posts. Replace {{STORE_NAME}} and {{LOCAL_PRICE}} in captions before posting. Bilingual EN + JP. Free to use.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59436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C89A3E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10 POSTS  ·  5 STORY SCRIPTS  ·  EN + JP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T01-NOW-IN-STORE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Now in store.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好評発売中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Available at {{STORE_NAME}} — {{LOCAL_PRICE}}. The bilingual nature journal everyone is asking for.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{{STORE_NAME}}にて {{LOCAL_PRICE}} で発売中。話題のバイリンガル・ネイチャー絵本。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T02-BUNDLE-STOCKED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Bundle. Stocked. Save 20%.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セット入荷・15％OFF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{{STORE_NAME}} now carries the book + notebook bundle. {{LOCAL_PRICE}}. While stocks last.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{{STORE_NAME}}に、絵本＋フィールドノートのセットが入荷。{{LOCAL_PRICE}}。在庫限り。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T03-DISPLAY-PICK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This week's display pick.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今週のおすすめ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Hand-picked by the team at {{STORE_NAME}}. Bilingual, ages 8+, gross-out title that kids actually want.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{{STORE_NAME}}スタッフ厳選。バイリンガル・8歳から・子どもが本当に欲しがる一冊。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T04-WINDOW-POSTER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Spotted in our window.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ウィンドウに登場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Drop into {{STORE_NAME}} this weekend — the new Six Cat Studios display is up.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今週末、{{STORE_NAME}}へぜひ。Six Cat Studiosの新ディスプレイ展示中。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T05-EVENT-PROMO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Story Hour — Saturday at {{STORE_NAME}}.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ストーリー・アワー開催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Free 45-min nature journaling event for kids 8+. Bring a pencil. Notebooks for sale at the door.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8歳から無料・45分のネイチャー・ジャーナル体験会。鉛筆持参で。ノートは当日販売。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T06-STAFF-PICK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Staff pick of the month.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今月のスタッフおすすめ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Why we love it: bilingual, beautifully made, and the kids actually pick it up. {{STORE_NAME}}.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おすすめの理由：二言語対応、つくりも美しく、何より子どもが手に取ります。{{STORE_NAME}}より。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T07-RESTOCK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Restocked today.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本日再入荷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Back in at {{STORE_NAME}} — sold out twice. {{LOCAL_PRICE}} for the bundle.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{{STORE_NAME}}に再入荷しました。これまでに二度完売。セット {{LOCAL_PRICE}}。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T08-GIFT-PICK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Gift pick: ages 8+.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ギフトに：8歳から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Looking for a present that lasts past December 26? {{STORE_NAME}} has it. {{LOCAL_PRICE}}.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12月26日以降も遊べる贈り物を。{{STORE_NAME}}で {{LOCAL_PRICE}}。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T09-CHRISTMAS-PROMO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Christmas bundle. While they last.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クリスマス・セット 在庫限り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{{STORE_NAME}} has the Six Cat Studios Christmas bundle — book + notebook, {{LOCAL_PRICE}}.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{{STORE_NAME}}に、Six Cat Studiosのクリスマス・セット入荷。絵本＋ノート、{{LOCAL_PRICE}}。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365760"/>
            <a:ext cx="5029200" cy="6286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60720" y="3657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T10-THANKS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760720" y="685800"/>
            <a:ext cx="6035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Thank you for shopping local.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760720" y="17830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地元の本屋をありがとう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760720" y="24688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EN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5760720" y="274320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Every bundle sold at {{STORE_NAME}} keeps an indie bookstore on the map. Thanks for stopping by. ♥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760720" y="41148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CAPTION — JP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760720" y="4389120"/>
            <a:ext cx="603504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{{STORE_NAME}}でのご購入が、地元の独立書店を支えます。ありがとうございます。♥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760720" y="585216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2E4756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Edit before posting: replace {{STORE_NAME}} and {{LOCAL_PRICE}}.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TS1-UNBOXING-STOCK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Stock just landed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入荷しました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Boxes in.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箱、到着。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Bundles unwrapped.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セット開封。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On the shelf at {{STORE_NAME}}.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{{STORE_NAME}}の棚へ。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TS2-STAFF-PICK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Why we picked it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選んだ理由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Bilingual.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二言語。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Ages 8+.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8歳から。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Kids actually pick it up.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子どもが手に取る。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TS3-EVENT-TEASER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Story Hour Saturday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土曜ストーリー・アワー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Saturday 10am.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土曜10時。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{{STORE_NAME}} kids' corner.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{{STORE_NAME}}キッズコーナー。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Bring a pencil.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鉛筆を持って。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" y="452628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4.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14400" y="452628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Free. RSVP in store.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4400" y="4892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参加無料・店頭予約。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TS4-RESTOCK-ALERT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Restock alert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再入荷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Sold out twice.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二度完売。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Back in today.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本日再入荷。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{{LOCAL_PRICE}} at {{STORE_NAME}}.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{{STORE_NAME}}にて {{LOCAL_PRICE}}。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BE3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TS5-CHRISTMAS-COUNTDOWN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8580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Christmas countdown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クリスマス・カウントダウン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219456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10 days to go.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5603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あと10日。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57200" y="297180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2971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Bundle in stock.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セット在庫あり。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3749040"/>
            <a:ext cx="457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3.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14400" y="374904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{{STORE_NAME}}, {{LOCAL_PRICE}}.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E4756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{{STORE_NAME}}にて {{LOCAL_PRICE}}。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47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Hashtags + cadence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ENGLISH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169164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#indiebookstore  #shoplocal  #staffpick  #nowinstore  #booksellerlife  #shopindie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17920" y="13716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JAPANESE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217920" y="1691640"/>
            <a:ext cx="5486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814"/>
                </a:solidFill>
                <a:latin typeface="Yu Mincho" pitchFamily="34" charset="0"/>
                <a:ea typeface="Yu Mincho" pitchFamily="34" charset="-122"/>
                <a:cs typeface="Yu Mincho" pitchFamily="34" charset="-120"/>
              </a:rPr>
              <a:t>#独立書店  #町の本屋  #新刊入荷  #今月のおすすめ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32918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8546A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SUGGESTED CADENCE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36576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On stock arrival — post t01 'now in store'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41148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Weekly — rotate staff pick / restock / display posts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572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Event week — post t05 + ts3 story 3 days before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50292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81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·  December — push t08, t09 every 3 days through the 22nd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Kit — Trade Reshare</dc:title>
  <dc:subject>PptxGenJS Presentation</dc:subject>
  <dc:creator>Six Cat Studios</dc:creator>
  <cp:lastModifiedBy>Six Cat Studios</cp:lastModifiedBy>
  <cp:revision>1</cp:revision>
  <dcterms:created xsi:type="dcterms:W3CDTF">2026-10-12T12:38:43Z</dcterms:created>
  <dcterms:modified xsi:type="dcterms:W3CDTF">2026-10-12T12:38:43Z</dcterms:modified>
</cp:coreProperties>
</file>